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0" r:id="rId2"/>
  </p:sldMasterIdLst>
  <p:notesMasterIdLst>
    <p:notesMasterId r:id="rId35"/>
  </p:notesMasterIdLst>
  <p:sldIdLst>
    <p:sldId id="303" r:id="rId3"/>
    <p:sldId id="326" r:id="rId4"/>
    <p:sldId id="304" r:id="rId5"/>
    <p:sldId id="305" r:id="rId6"/>
    <p:sldId id="306" r:id="rId7"/>
    <p:sldId id="327" r:id="rId8"/>
    <p:sldId id="307" r:id="rId9"/>
    <p:sldId id="328" r:id="rId10"/>
    <p:sldId id="308" r:id="rId11"/>
    <p:sldId id="329" r:id="rId12"/>
    <p:sldId id="315" r:id="rId13"/>
    <p:sldId id="330" r:id="rId14"/>
    <p:sldId id="316" r:id="rId15"/>
    <p:sldId id="331" r:id="rId16"/>
    <p:sldId id="317" r:id="rId17"/>
    <p:sldId id="332" r:id="rId18"/>
    <p:sldId id="320" r:id="rId19"/>
    <p:sldId id="333" r:id="rId20"/>
    <p:sldId id="318" r:id="rId21"/>
    <p:sldId id="334" r:id="rId22"/>
    <p:sldId id="314" r:id="rId23"/>
    <p:sldId id="335" r:id="rId24"/>
    <p:sldId id="321" r:id="rId25"/>
    <p:sldId id="336" r:id="rId26"/>
    <p:sldId id="322" r:id="rId27"/>
    <p:sldId id="337" r:id="rId28"/>
    <p:sldId id="323" r:id="rId29"/>
    <p:sldId id="338" r:id="rId30"/>
    <p:sldId id="324" r:id="rId31"/>
    <p:sldId id="339" r:id="rId32"/>
    <p:sldId id="325" r:id="rId33"/>
    <p:sldId id="340" r:id="rId3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CC"/>
    <a:srgbClr val="0000FF"/>
    <a:srgbClr val="3366FF"/>
    <a:srgbClr val="0066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38" autoAdjust="0"/>
  </p:normalViewPr>
  <p:slideViewPr>
    <p:cSldViewPr>
      <p:cViewPr varScale="1">
        <p:scale>
          <a:sx n="93" d="100"/>
          <a:sy n="93" d="100"/>
        </p:scale>
        <p:origin x="828" y="-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8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Date Placeholder 2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60471359-8D1F-4EC3-AB76-94B84A4CFB0D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3492" name="Slide Image Placeholder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101" name="Notes Placeholder 4"/>
          <p:cNvSpPr>
            <a:spLocks noGrp="1" noRot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SimSun" pitchFamily="2" charset="-122"/>
              </a:defRPr>
            </a:lvl1pPr>
          </a:lstStyle>
          <a:p>
            <a:pPr>
              <a:defRPr/>
            </a:pPr>
            <a:fld id="{0A8ADD3A-EBE9-437B-BFB0-0B5DA5645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4515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3460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4515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4005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4868863" y="0"/>
            <a:ext cx="18888076" cy="10625138"/>
          </a:xfrm>
        </p:spPr>
      </p:sp>
      <p:sp>
        <p:nvSpPr>
          <p:cNvPr id="65539" name="Notes Placeholder 2"/>
          <p:cNvSpPr>
            <a:spLocks noGrp="1" noRot="1" noChangeAspect="1" noChangeArrowheads="1"/>
          </p:cNvSpPr>
          <p:nvPr>
            <p:ph type="body" idx="4294967295"/>
          </p:nvPr>
        </p:nvSpPr>
        <p:spPr>
          <a:xfrm>
            <a:off x="0" y="0"/>
            <a:ext cx="10079038" cy="12220575"/>
          </a:xfrm>
          <a:noFill/>
        </p:spPr>
        <p:txBody>
          <a:bodyPr anchor="t"/>
          <a:lstStyle/>
          <a:p>
            <a:pPr eaLnBrk="1" hangingPunct="1"/>
            <a:r>
              <a:rPr lang="en-US" smtClean="0">
                <a:ea typeface="SimSun" pitchFamily="2" charset="-122"/>
              </a:rPr>
              <a:t>南無蓮池海會佛菩薩(三稱此係維那師舉)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 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佛說阿彌陀經</a:t>
            </a:r>
          </a:p>
          <a:p>
            <a:pPr eaLnBrk="1" hangingPunct="1"/>
            <a:r>
              <a:rPr lang="en-US" smtClean="0">
                <a:ea typeface="SimSun" pitchFamily="2" charset="-122"/>
              </a:rPr>
              <a:t>如是我聞。一時佛在舍衛國。祇樹給孤獨園。與大比丘僧。千二百五十人俱。皆是大阿羅漢。眾所知識。長老舍利弗。摩訶目犍連。摩訶迦葉。摩訶迦旃延。摩訶俱絺羅。離婆多。周利槃陀伽。難陀。阿難陀。羅睺羅。憍梵波提。賓頭盧頗羅墮。迦留陀夷。摩訶劫賓那。薄拘羅。阿[少/兔]樓駄。如是等。諸大弟子。并諸菩薩摩訶薩。文殊師利法王子。阿逸多菩薩。乾陀訶提菩薩。常精進菩薩。與如是等諸大菩薩。及釋提桓因等。無量諸天大眾俱。爾時佛告長老舍利弗。從是西方過十萬億佛土。有世界名曰極樂。其土有佛。號阿彌陀。今現在說法。舍利弗。彼土何故名為極樂。其國眾生。無有眾苦。但受諸樂。故名極樂。又舍利弗。極樂國土。七重欄楯。七重羅網。七重行樹。皆是四寶周帀圍繞。是故彼國名為極樂。又舍利弗。極樂國土。有七寶池。八功德水。充滿其中。池底純以金沙布地。四邊階道。金銀瑠璃玻瓈合成。上有樓閣。亦以金銀瑠瑠玻瓈[王*車]璖赤珠碼碯而嚴飾之。</a:t>
            </a:r>
          </a:p>
          <a:p>
            <a:pPr eaLnBrk="1" hangingPunct="1"/>
            <a:endParaRPr lang="en-US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5965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AE92-1745-4B84-97E1-B8EE836DD25B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13B28-5845-4B2A-828E-6570BE52C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8D2C-4D26-462E-8173-27CAF6FE19F4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203A-3055-4A1B-8016-F471E3B3E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8990-3C85-4903-808E-ADF755949517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62536-C515-45BD-BA2A-499CC0888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3B0C0-9580-4D3A-8353-2AA5A92A7A35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8D36D-8B6D-45C2-ACF2-A2018339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B18-7D71-4994-9B62-42945F99C8D4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43CF3-9A0B-433F-A7BC-02CC06681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70FD-4629-4982-8065-CDEAECB41606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A8C8D-EA2E-4A4C-8134-5933B5D5E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DE966-426D-4FF6-9F1E-A36B8487A509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0B44A-9896-4B0C-A422-FC60B35E7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0335-B9BA-4FA4-A83E-5B5930919B07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8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9947-F0FC-4A0B-A53C-CF5B0989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78F8-0173-423E-A8F0-4137C572D83D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14FB1-E67A-4603-B776-74A09BA9C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7D3A-95EC-43E8-981D-C0D6DE64C0C8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C377D-D7C0-4DDD-A401-FFC1A679E588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71143-FF3C-41D8-BC3A-AA34C2400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53FE2-7514-4C0A-A055-E5F63B3D17CE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3A81-79F0-4D5D-BF80-2BFCEAC62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D40E-0F57-446E-A0AC-F5799188677D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8EE4-43F7-4B6A-846F-82720B018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76731-9350-47A8-8580-36B61A8BA145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4EA7-6691-42C1-AA15-2FA17850C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FD48-80B5-4E06-8DE4-D1E50904E628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591BC-4294-4AA1-B4D2-FBAEBEA0C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7DF7D-7255-4815-B18B-5F6CBA95CEBD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46CC-48E1-4F6D-BCF6-6B2A85AB2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1BF0-F69D-4714-B736-47CCB9A3B84F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ED4DD-8FFE-4B5F-909F-4826276C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A4ABE-1972-49AB-AAFF-FDC003603EE6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810A-886C-4F41-AC36-FBA60C721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D90D-1C5A-4565-9823-E2687FE68B04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FE162-C51D-443E-836A-4C5B7AFC6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4047C-D371-400D-ABBC-4FA89A577B08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E89FB-733F-4587-BE66-077C4054D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94F6-0C1E-467D-AA31-D3B50667517C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05A8-67A5-4090-ADBF-7643D32E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F28E-D860-4EE0-8B1D-46F5B3767B6C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1595D-88F6-4D27-87F7-EF8486E7C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102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028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Date Placeholder 3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8AA40AB3-B898-4E64-9175-9CEF57BC8D77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1031" name="Footer Placeholder 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Slide Number Placeholder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DA32F467-5B71-4068-865D-077FFE5AC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CC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>
              <a:ea typeface="SimSun" pitchFamily="2" charset="-122"/>
            </a:endParaRPr>
          </a:p>
        </p:txBody>
      </p:sp>
      <p:sp>
        <p:nvSpPr>
          <p:cNvPr id="3075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Date Placeholder 2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AA51F84C-5DD9-47F3-AD9F-C43EF59A4FA7}" type="datetime1">
              <a:rPr lang="en-US"/>
              <a:pPr>
                <a:defRPr/>
              </a:pPr>
              <a:t>9/7/2018</a:t>
            </a:fld>
            <a:endParaRPr lang="en-US"/>
          </a:p>
        </p:txBody>
      </p:sp>
      <p:sp>
        <p:nvSpPr>
          <p:cNvPr id="3078" name="Footer Placeholder 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Slide Number Placeholder 4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ea typeface="SimSun" pitchFamily="2" charset="-122"/>
              </a:defRPr>
            </a:lvl1pPr>
          </a:lstStyle>
          <a:p>
            <a:pPr>
              <a:defRPr/>
            </a:pPr>
            <a:fld id="{3860A866-48C6-4FB0-89A3-BB827D77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-18982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Đại Hồi Hướng - </a:t>
            </a:r>
            <a:r>
              <a:rPr lang="ja-JP" altLang="en-US" sz="3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回 向 </a:t>
            </a:r>
            <a:r>
              <a:rPr lang="en-US" altLang="ja-JP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</a:t>
            </a:r>
            <a:r>
              <a:rPr lang="en-US" altLang="ja-JP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ja-JP" sz="2000" i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i="1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2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i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quỳ</a:t>
            </a:r>
            <a:r>
              <a:rPr lang="vi-VN" altLang="ja-JP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2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ja-JP" altLang="en-US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跪</a:t>
            </a:r>
            <a:r>
              <a:rPr lang="en-US" altLang="ja-JP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20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Đệ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tử chúng đẳng, hiện thị sanh tử phàm phu.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Tội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chướng thâm trọng, luân hồi lục đạo, khổ bất khả ngôn.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Kim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ngộ tri thức, đắc văn Di Đà danh hiệu, bổn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</a:t>
            </a:r>
          </a:p>
          <a:p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弟 子 眾 等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現 是 生 死 凡 夫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罪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障 深 重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輪 迴 六 道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苦 不 可 言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今 遇 知 識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vi-VN" altLang="zh-TW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得 聞 彌 陀 名 號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本 願</a:t>
            </a:r>
            <a:endParaRPr lang="en-US" sz="4200" dirty="0">
              <a:solidFill>
                <a:schemeClr val="bg1"/>
              </a:solidFill>
              <a:latin typeface="Times New Roman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2.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Nhất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Thường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Tịch Quang Tịnh Độ, A Di Đà Như Lai.  Thanh tịnh diệu Pháp Thân, biến Pháp 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15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常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寂 光 淨 土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陀 如 來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清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妙 法 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界 諸 佛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ja-JP" altLang="en-US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67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3.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Thật Báo Trang Nghiêm Độ, A Di Đà Như Lai.  Vi trần tướng hải thân, biến Pháp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 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			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  <a:endParaRPr lang="vi-VN" sz="3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</a:t>
            </a: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實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報 莊 嚴 土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彌 陀 如 來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微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塵 相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海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身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法 界 諸 佛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0" lv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135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4.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Nhất tâm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Phương Tiện Thánh Cư Độ, A Di Đà Như Lai.  Giải thoát tướng nghiêm thân, biến Pháp 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Phật.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				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sz="3000" i="1" dirty="0" smtClean="0">
              <a:solidFill>
                <a:srgbClr val="FFC000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方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便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聖 居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土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彌 陀 如 來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解 脫 相 嚴 身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法 界 諸 佛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0" lv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87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5</a:t>
            </a:r>
            <a:r>
              <a:rPr lang="vi-VN" sz="4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Tây Phương An Lạc Độ, A Di Đà Như Lai.  Đại Thừa căn giới thân, biến Pháp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 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			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3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15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</a:t>
            </a: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心 頂 禮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西 方 安 樂 土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阿 彌 陀 如 來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大 乘 根 界 身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遍 法 界 諸 佛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0" lv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en-US" altLang="zh-TW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6.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Phương An Lạc Độ, A Di Đà Như Lai.  Thập phương hóa vãng sanh,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 Pháp 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15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altLang="zh-TW" sz="2000" i="1" dirty="0" smtClean="0">
              <a:solidFill>
                <a:srgbClr val="FFC000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方 安 樂 土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彌 陀 如 來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十 方 化 往 生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法 界 諸 佛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0" lv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721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7.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Tây Phương An Lạc Độ, Giáo Hạnh Lý tam kinh.  Cập y chánh tuyên dương, biến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 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ôn Pháp.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©</a:t>
            </a:r>
            <a:r>
              <a:rPr lang="vi-VN" sz="15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 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  <a:endParaRPr lang="vi-VN" sz="3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sz="2000" i="1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心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頂 禮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方 安 樂 土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敎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行 理 三 經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及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依 正 宣 揚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法 界 尊 法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08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8.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Phương An Lạc Độ, Quán Thế Âm Bồ Tát.  Vạn ức tử kim thân, biến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Giới</a:t>
            </a:r>
            <a:r>
              <a:rPr lang="it-IT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Bồ Tát Ma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Ha Tát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15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altLang="zh-TW" sz="2000" i="1" dirty="0" smtClean="0">
              <a:solidFill>
                <a:srgbClr val="FFC000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方 安 樂 土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觀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世 音 菩 薩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萬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億 紫 金 身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法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界 菩 薩 摩 訶 薩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                                              </a:t>
            </a:r>
            <a:r>
              <a:rPr lang="en-US" altLang="zh-TW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98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9.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lễ,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Tây Phương An Lạc Độ, Đại Thế Chí Bồ Tát.  Vô B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iên Quang Xí Thân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biến Pháp </a:t>
            </a:r>
            <a:r>
              <a:rPr lang="it-IT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Bồ Tát Ma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it-IT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it-IT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Ha Tát</a:t>
            </a:r>
            <a:r>
              <a:rPr lang="it-IT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● 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altLang="zh-TW" sz="2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心 頂 禮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西 方 安 樂 土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勢 至 菩 薩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邊 光 熾 身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法 界 菩 薩 摩 訶 薩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                                        </a:t>
            </a:r>
            <a:r>
              <a:rPr lang="en-US" altLang="zh-TW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3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10.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Nhất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tâm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đảnh lễ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©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Tây Phương An Lạc Độ, Thanh Tịnh Đại Hải Chúng.  Mãn phần nhị nghiêm thân, biến Pháp Giới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Thánh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©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altLang="zh-TW" sz="2000" i="1" dirty="0" smtClean="0">
              <a:solidFill>
                <a:srgbClr val="FFC000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一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方 安 樂 土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清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淨 大 海 眾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滿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分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二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嚴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身</a:t>
            </a:r>
            <a:r>
              <a:rPr lang="en-US" altLang="zh-TW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法 界 聖 眾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</a:rPr>
              <a:t>.</a:t>
            </a:r>
          </a:p>
          <a:p>
            <a:pPr marL="0" lv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en-US" altLang="zh-TW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en-US" sz="4200" dirty="0">
              <a:solidFill>
                <a:srgbClr val="FFFFFF"/>
              </a:solidFill>
              <a:latin typeface="Times New Roman" pitchFamily="18" charset="0"/>
              <a:ea typeface="SimSun" pitchFamily="2" charset="-122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en-US" sz="4200" dirty="0" smtClean="0">
              <a:solidFill>
                <a:schemeClr val="bg1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12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s-E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TAM QUY Y </a:t>
            </a:r>
            <a:r>
              <a:rPr lang="vi-VN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es-E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 皈 依 </a:t>
            </a:r>
            <a:endParaRPr lang="vi-VN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quy y Phật, 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Thể giải đại đạo, phát vô thượng tâm.</a:t>
            </a:r>
            <a:r>
              <a:rPr lang="en-US" sz="41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1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願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體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解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大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道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發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上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心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quy y Pháp, 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Thâm nhập kinh tạng, trí tuệ như hải.   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依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願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生 </a:t>
            </a:r>
            <a:endParaRPr lang="vi-VN" altLang="zh-TW" sz="41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深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入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經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藏</a:t>
            </a:r>
            <a:r>
              <a:rPr lang="en-US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智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慧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海</a:t>
            </a:r>
            <a:r>
              <a:rPr lang="vi-VN" altLang="zh-TW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1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75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-18982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công đức.  Nhất tâm xưng niệm, cầu nguyện vãng sanh.   Nguyện Phật từ bi bất xả, ai lân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nhiếp thụ.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Đệ tử chúng đẳng, bất thức Phật thân, tướng hảo quang minh, nguyện Phật thị hiện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功 德</a:t>
            </a:r>
            <a:r>
              <a:rPr lang="en-US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心 稱 念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求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願 往 生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佛 慈 悲 不 捨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哀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憐 攝 受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弟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子 眾 等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不 識 佛身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相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好 光 明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zh-TW" altLang="en-US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佛 示 現</a:t>
            </a:r>
            <a:r>
              <a:rPr lang="en-US" altLang="zh-TW" sz="4200" dirty="0">
                <a:solidFill>
                  <a:srgbClr val="FFFFFF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endParaRPr lang="en-US" sz="4200" dirty="0">
              <a:solidFill>
                <a:schemeClr val="bg1"/>
              </a:solidFill>
              <a:latin typeface="Times New Roman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Tự quy y Tăng, đương nguyện chúng sanh,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1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Thống lý đại chúng,  nhất thiết vô ngại.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Hòa Nam Thánh Chúng.</a:t>
            </a:r>
            <a:r>
              <a:rPr lang="vi-VN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en-US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vi-VN" sz="1400" i="1" kern="12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400" i="1" kern="12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14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自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皈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依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僧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統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理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切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無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礙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和</a:t>
            </a:r>
            <a:r>
              <a:rPr lang="vi-VN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南</a:t>
            </a:r>
            <a:r>
              <a:rPr lang="vi-VN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聖</a:t>
            </a:r>
            <a:r>
              <a:rPr lang="vi-VN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眾</a:t>
            </a:r>
            <a:r>
              <a:rPr lang="vi-VN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       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 </a:t>
            </a:r>
            <a:r>
              <a:rPr lang="en-US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 VIÊN MÃN NHẬT LỄ </a:t>
            </a:r>
            <a:r>
              <a:rPr lang="en-US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TỔ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zh-TW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</a:t>
            </a:r>
            <a:r>
              <a:rPr lang="zh-TW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七 圓 滿 日 禮 </a:t>
            </a:r>
            <a:r>
              <a:rPr lang="zh-TW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祖</a:t>
            </a:r>
            <a:endParaRPr lang="vi-VN" altLang="zh-TW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altLang="zh-TW" sz="1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altLang="zh-TW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</a:t>
            </a:r>
            <a:r>
              <a:rPr lang="vi-VN" altLang="zh-TW" sz="2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 xướng</a:t>
            </a:r>
            <a:r>
              <a:rPr lang="vi-VN" altLang="zh-TW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TW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zh-TW" alt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維 那 唱</a:t>
            </a:r>
            <a:r>
              <a:rPr lang="en-US" altLang="zh-TW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zh-TW" altLang="en-US" sz="2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i="1" dirty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Tây Thiên Đông Độ Lịch Đại Tổ Sư.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lễ Thiên Hạ Hoằng Dương Phật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Pháp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đại thiện tri thức.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0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西 天 東 土 歷 代 祖 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TW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天 下 宏 揚 佛 法 諸 大 善 知 識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3.  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Sơ Tổ Lô Sơn Đông Lâm Viễn Công Đại Sư. 	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4.  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Nhị Tổ Trường An Quang Minh Đạo Công Đại Sư.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初 祖 盧 山 東 林 遠 公 大 師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二 祖 長 安 光 明 導 公 大 師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3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5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Tam Tổ Nam Nhạc Ban Châu Viễn Công Đại Sư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6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Tứ Tổ Ngũ Đài Trúc Lâm Chiếu Công Đại Sư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三 祖 南 嶽 般 舟 遠 公 大 師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3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四 祖 五 臺 竹 林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照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公 大 師</a:t>
            </a:r>
            <a:r>
              <a:rPr lang="en-US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7"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Ngũ Tổ Tân Định Ô Long Khang Công Đại Sư.	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7"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lễ Lục Tổ Hàng Châu Vĩnh Minh Thọ Công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Sư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5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五 祖 新 定 烏 龍 康 公 大 師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六 祖 杭 州 永 明 壽 公 大 師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4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9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Thất Tổ Hàng Châu Chiêu Khánh Thường Công Đại Sư.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0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Bát Tổ Hàng Châu Vân Thê Hoằng Công Đại Sư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3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七 祖 杭 州 昭 慶 常 公 大 師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3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八 祖 杭 州 雲 棲 </a:t>
            </a:r>
            <a:r>
              <a:rPr lang="zh-TW" alt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宏</a:t>
            </a:r>
            <a:r>
              <a:rPr lang="vi-VN" altLang="zh-TW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公 大 師</a:t>
            </a:r>
            <a:r>
              <a:rPr lang="en-US" altLang="ja-JP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1"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Cửu Tổ Bắc Thiên Mục Linh Phong Húc Công Đại Sư.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2"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Thập Tổ Ngu Sơn Phổ Nhân Sách Công Đại Sư.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2"/>
            </a:pPr>
            <a:endParaRPr lang="vi-VN" sz="25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九 祖 北 天 目 靈 峰 旭 公 大 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3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十 祖 虞 山 普 仁 策 公 大 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3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Thập Nhất Tổ Hàng Châu Phạm Thiên Hiền Công Đại Sư. 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4"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Thập Nhị Tổ Hồng Loa Tư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Phúc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Tỉnh Công Đại Sư. 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十 一 祖 杭 州 梵 天 賢 公 大 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十 二 祖 紅 螺 資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福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醒 公 大 師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3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chemeClr val="bg1"/>
              </a:solidFill>
              <a:ea typeface="SimSun" pitchFamily="2" charset="-122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5"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Thập Tam Tổ Tô Châu Linh Nham Lượng Công Đại Sư. 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742950" indent="-742950" eaLnBrk="1" hangingPunct="1">
              <a:lnSpc>
                <a:spcPct val="85000"/>
              </a:lnSpc>
              <a:spcBef>
                <a:spcPts val="200"/>
              </a:spcBef>
              <a:buAutoNum type="arabicPeriod" startAt="16"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Cổ Kim Liên Xã Tông Sư.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				</a:t>
            </a:r>
            <a:r>
              <a:rPr lang="vi-VN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Lạy) </a:t>
            </a: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0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十 三 祖 蘇 州 靈 巖 量 公 大 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古 今 蓮 社 宗 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3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chemeClr val="bg1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17.	Đảnh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  Chủ Thất Hòa Thượng. 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5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5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 主 七 和 上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5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Chủ </a:t>
            </a:r>
            <a:r>
              <a:rPr lang="vi-VN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Thất Hòa Thượng </a:t>
            </a: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xướng:	Miễn Lễ</a:t>
            </a:r>
            <a:r>
              <a:rPr lang="vi-VN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主 七 和 上 </a:t>
            </a:r>
            <a:r>
              <a:rPr lang="ja-JP" altLang="en-US" sz="35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唱 </a:t>
            </a:r>
            <a:r>
              <a:rPr lang="en-US" altLang="ja-JP" sz="35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endParaRPr lang="vi-VN" sz="3500" i="1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it-IT" sz="3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it-IT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it-IT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chúng:  </a:t>
            </a: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it-IT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it-IT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</a:t>
            </a:r>
            <a:r>
              <a:rPr lang="it-IT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眾 </a:t>
            </a:r>
            <a:r>
              <a:rPr lang="en-US" altLang="ja-JP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ja-JP" altLang="en-US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ja-JP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-794" y="6368"/>
            <a:ext cx="91440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đắc kiến, cập kiến Quán Âm, Thế Chí. 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Chư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Bồ Tát chúng, bỉ thế giới trung, thanh tịnh trang nghiêm, quang minh diệu tướng đẳng.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Linh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liễu liễu,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đắc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kiến A Di Đà Phật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令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得 見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及 見 觀 音 勢 至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諸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菩 薩 眾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彼 世 界 中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清 淨 莊 嚴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光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明 妙 相 等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令 </a:t>
            </a:r>
            <a:r>
              <a:rPr lang="ja-JP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了 了</a:t>
            </a:r>
            <a:r>
              <a:rPr lang="en-US" altLang="ja-JP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得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見 阿 彌 陀 佛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en-US" sz="4200" dirty="0">
              <a:latin typeface="Times New Roman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en-US" altLang="zh-TW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OÁN THÂN LỄ </a:t>
            </a:r>
            <a:r>
              <a:rPr lang="en-US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altLang="zh-TW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altLang="zh-TW" sz="2000" dirty="0" smtClean="0">
                <a:solidFill>
                  <a:srgbClr val="FFFF00"/>
                </a:solidFill>
                <a:ea typeface="SimSun" pitchFamily="2" charset="-122"/>
              </a:rPr>
              <a:t>-  </a:t>
            </a:r>
            <a:r>
              <a:rPr lang="zh-TW" altLang="en-US" sz="2000" dirty="0" smtClean="0">
                <a:solidFill>
                  <a:srgbClr val="FFFF00"/>
                </a:solidFill>
                <a:ea typeface="SimSun" pitchFamily="2" charset="-122"/>
              </a:rPr>
              <a:t>代 </a:t>
            </a:r>
            <a:r>
              <a:rPr lang="zh-TW" altLang="en-US" sz="2000" dirty="0">
                <a:solidFill>
                  <a:srgbClr val="FFFF00"/>
                </a:solidFill>
                <a:ea typeface="SimSun" pitchFamily="2" charset="-122"/>
              </a:rPr>
              <a:t>怨 親 禮 佛 </a:t>
            </a:r>
            <a:endParaRPr lang="vi-VN" sz="2000" dirty="0">
              <a:solidFill>
                <a:srgbClr val="FFFF00"/>
              </a:solidFill>
              <a:ea typeface="SimSun" pitchFamily="2" charset="-122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đọc:</a:t>
            </a:r>
            <a:r>
              <a:rPr lang="en-US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維 那</a:t>
            </a:r>
            <a:endParaRPr lang="vi-VN" sz="30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Các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nhân đại vi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Phụ Mẫu, Sư trưởng,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ký lịch kiếp oán thân.  Lễ Phật tam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bái.</a:t>
            </a:r>
            <a:r>
              <a:rPr lang="vi-VN" sz="1500" dirty="0">
                <a:solidFill>
                  <a:srgbClr val="00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●</a:t>
            </a:r>
            <a:endParaRPr lang="vi-VN" sz="42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各 人 代 為 父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母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師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長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暨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歷 刧 怨 親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禮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三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拜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</a:t>
            </a:r>
            <a:r>
              <a:rPr lang="vi-VN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 xướng: </a:t>
            </a:r>
            <a:r>
              <a:rPr lang="vi-VN" sz="30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Cầu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sanh Tịnh Độ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vi-VN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(3 Lần)</a:t>
            </a:r>
            <a:endParaRPr lang="vi-VN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維那唱 </a:t>
            </a:r>
            <a:r>
              <a:rPr lang="en-US" altLang="ja-JP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ja-JP" altLang="en-US" sz="3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求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生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淨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遍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it-IT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it-IT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chúng:  </a:t>
            </a: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it-IT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it-IT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Phật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	 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vi-VN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 </a:t>
            </a:r>
            <a:r>
              <a:rPr lang="vi-VN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Lạy,  3 Lần)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</a:t>
            </a:r>
            <a:r>
              <a:rPr lang="ja-JP" altLang="en-US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眾</a:t>
            </a:r>
            <a:r>
              <a:rPr lang="ja-JP" altLang="en-US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vi-VN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ja-JP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           </a:t>
            </a:r>
            <a:r>
              <a:rPr lang="en-US" altLang="zh-TW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ja-JP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拜 </a:t>
            </a:r>
            <a:r>
              <a:rPr lang="en-US" altLang="ja-JP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  </a:t>
            </a:r>
            <a:r>
              <a:rPr lang="ja-JP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三</a:t>
            </a:r>
            <a:r>
              <a:rPr lang="ja-JP" altLang="en-US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遍</a:t>
            </a:r>
            <a:r>
              <a:rPr lang="en-US" altLang="ja-JP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40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7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PHỔ HIỀN BỒ TÁT CẢNH CHÚNG KỆ  - </a:t>
            </a:r>
            <a:r>
              <a:rPr lang="zh-TW" altLang="en-U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賢 菩 薩 警 眾 偈 </a:t>
            </a:r>
            <a:endParaRPr lang="en-US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algn="ctr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15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3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</a:t>
            </a: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xướng</a:t>
            </a:r>
            <a:r>
              <a:rPr lang="en-US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維 那 唱 </a:t>
            </a:r>
            <a:r>
              <a:rPr lang="en-US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 </a:t>
            </a:r>
            <a:endParaRPr lang="vi-VN" sz="3000" i="1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Thị</a:t>
            </a:r>
            <a:r>
              <a:rPr lang="en-US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nhật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mạng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diệc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tùy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4200" dirty="0" err="1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giảm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Như  thiểu  thủy  ngư,  tư  hữu  hà  lạc?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是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日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過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命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亦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隨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減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少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水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魚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斯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有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何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樂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? 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1435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700" b="1" dirty="0" smtClean="0">
              <a:solidFill>
                <a:schemeClr val="bg1"/>
              </a:solidFill>
              <a:ea typeface="SimSun" pitchFamily="2" charset="-122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en-US" sz="2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vi-VN" sz="2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Duy Na xướng</a:t>
            </a:r>
            <a:r>
              <a:rPr lang="en-US" sz="2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</a:t>
            </a:r>
            <a:r>
              <a:rPr lang="ja-JP" altLang="en-US" sz="2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維 那 唱 </a:t>
            </a:r>
            <a:r>
              <a:rPr lang="en-US" sz="2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r>
              <a:rPr lang="en-US" sz="25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</a:t>
            </a:r>
            <a:r>
              <a:rPr lang="vi-VN" sz="4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Đại </a:t>
            </a:r>
            <a:r>
              <a:rPr lang="vi-VN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Chúng</a:t>
            </a:r>
            <a:r>
              <a:rPr lang="en-US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r>
              <a:rPr 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4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眾</a:t>
            </a:r>
            <a:r>
              <a:rPr lang="en-US" altLang="ja-JP" sz="40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r>
              <a:rPr lang="en-US" altLang="ja-JP" sz="3500" i="1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35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</a:t>
            </a:r>
            <a:endParaRPr lang="vi-VN" sz="25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en-US" sz="2000" i="1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Đương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cần tinh tấn, như cứu đầu 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nhiên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 niệm vô thường, thận vật phóng</a:t>
            </a:r>
            <a:r>
              <a:rPr 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dật</a:t>
            </a: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altLang="zh-TW" sz="3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當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勤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精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進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如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救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頭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燃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 </a:t>
            </a:r>
            <a:endParaRPr lang="vi-VN" altLang="zh-TW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但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念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無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常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慎 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勿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放</a:t>
            </a:r>
            <a:r>
              <a:rPr lang="vi-VN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逸</a:t>
            </a:r>
            <a:r>
              <a:rPr lang="en-US" altLang="zh-TW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!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endParaRPr lang="vi-VN" sz="2000" i="1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it-IT" sz="3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 </a:t>
            </a:r>
            <a:r>
              <a:rPr lang="it-IT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chúng:  </a:t>
            </a:r>
            <a:r>
              <a:rPr lang="vi-VN" sz="3000" i="1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it-IT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</a:t>
            </a:r>
            <a:r>
              <a:rPr lang="it-IT" sz="42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Di Đà Phật</a:t>
            </a:r>
            <a:r>
              <a:rPr lang="vi-VN" sz="420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sz="420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420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vi-VN" sz="2500" i="1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ặt Đối Mặt - Xá) </a:t>
            </a:r>
            <a:endParaRPr lang="vi-VN" sz="42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ja-JP" altLang="en-US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眾 </a:t>
            </a:r>
            <a:r>
              <a:rPr lang="en-US" altLang="ja-JP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vi-VN" sz="3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ja-JP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ja-JP" altLang="en-US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</a:t>
            </a:r>
            <a:r>
              <a:rPr lang="vi-VN" altLang="ja-JP" sz="40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彌 </a:t>
            </a:r>
            <a:r>
              <a:rPr lang="vi-VN" altLang="ja-JP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陀 </a:t>
            </a:r>
            <a:r>
              <a:rPr lang="vi-VN" altLang="ja-JP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ja-JP" altLang="en-US" sz="4000" dirty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endParaRPr lang="vi-VN" sz="4000" dirty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85000"/>
              </a:lnSpc>
              <a:spcBef>
                <a:spcPts val="200"/>
              </a:spcBef>
              <a:buNone/>
            </a:pPr>
            <a:r>
              <a:rPr lang="vi-VN" sz="4200" dirty="0" smtClean="0">
                <a:solidFill>
                  <a:srgbClr val="FFFFFF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4000" dirty="0" smtClean="0">
              <a:solidFill>
                <a:srgbClr val="FFFFFF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 noChangeArrowheads="1"/>
          </p:cNvSpPr>
          <p:nvPr/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D8CD268-64A0-4ECE-8D63-6C95238F5FEC}" type="slidenum">
              <a:rPr lang="en-US" sz="1200">
                <a:solidFill>
                  <a:srgbClr val="898989"/>
                </a:solidFill>
                <a:ea typeface="SimSun" pitchFamily="2" charset="-122"/>
              </a:rPr>
              <a:pPr algn="r"/>
              <a:t>4</a:t>
            </a:fld>
            <a:endParaRPr lang="en-US" sz="1200">
              <a:solidFill>
                <a:srgbClr val="898989"/>
              </a:solidFill>
              <a:ea typeface="SimSun" pitchFamily="2" charset="-122"/>
            </a:endParaRPr>
          </a:p>
        </p:txBody>
      </p:sp>
      <p:sp>
        <p:nvSpPr>
          <p:cNvPr id="13315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21512"/>
            <a:ext cx="9144000" cy="5138737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it-IT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A Di Đà </a:t>
            </a:r>
            <a:r>
              <a:rPr lang="it-IT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r>
              <a:rPr lang="it-IT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阿 彌 陀 </a:t>
            </a:r>
            <a:r>
              <a:rPr lang="zh-TW" altLang="en-US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佛</a:t>
            </a:r>
            <a:r>
              <a:rPr lang="en-US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</a:t>
            </a:r>
            <a:r>
              <a:rPr lang="vi-VN" altLang="zh-TW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TW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zh-TW" altLang="en-US" sz="2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眾 起 立 經 行 念 佛</a:t>
            </a:r>
            <a:r>
              <a:rPr lang="en-US" altLang="zh-TW" sz="20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 </a:t>
            </a:r>
            <a:r>
              <a:rPr lang="vi-VN" sz="2000" i="1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sz="2000" i="1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Quán Thế Âm Bồ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觀 世 音 菩 薩 </a:t>
            </a:r>
            <a:endParaRPr lang="vi-VN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</a:t>
            </a: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Mô Đại Thế Chí Bồ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大 勢 至 菩 薩 </a:t>
            </a:r>
            <a:endParaRPr lang="vi-VN" sz="39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Nam Mô Thanh Tịnh Đại Hải Chúng Bồ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Tát.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9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南 無 清 淨 大 海 眾 菩 薩 </a:t>
            </a:r>
            <a:r>
              <a:rPr lang="vi-VN" sz="39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1168" y="21512"/>
            <a:ext cx="32003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Đại chúng đứng lên đi kinh hành</a:t>
            </a:r>
            <a:r>
              <a:rPr lang="en-US" sz="2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i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vi-VN" sz="2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ệm Phật</a:t>
            </a:r>
            <a:r>
              <a:rPr lang="en-US" sz="2500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500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57216"/>
            <a:ext cx="9144000" cy="5314878"/>
          </a:xfrm>
          <a:noFill/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TIẾP </a:t>
            </a:r>
            <a:r>
              <a:rPr lang="vi-VN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DẪN NGUYỆN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-  </a:t>
            </a:r>
            <a:r>
              <a:rPr lang="vi-VN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</a:t>
            </a:r>
            <a:r>
              <a:rPr lang="ja-JP" altLang="en-US" sz="20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接 引 </a:t>
            </a:r>
            <a:r>
              <a:rPr lang="ja-JP" altLang="en-US" sz="20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</a:t>
            </a:r>
            <a:endParaRPr lang="vi-VN" altLang="ja-JP" sz="2000" dirty="0" smtClean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en-US" altLang="ja-JP" sz="2000" i="1" kern="12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en-US" altLang="ja-JP" sz="2000" i="1" kern="12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Đại</a:t>
            </a:r>
            <a:r>
              <a:rPr lang="en-US" altLang="ja-JP" sz="2000" i="1" kern="12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i="1" kern="1200" dirty="0" err="1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chúng</a:t>
            </a:r>
            <a:r>
              <a:rPr lang="en-US" altLang="ja-JP" sz="2000" i="1" kern="12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ja-JP" sz="2000" i="1" kern="1200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quỳ</a:t>
            </a:r>
            <a:r>
              <a:rPr lang="vi-VN" altLang="ja-JP" sz="2000" i="1" kern="12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</a:t>
            </a:r>
            <a:r>
              <a:rPr lang="ja-JP" altLang="en-US" sz="2000" i="1" kern="12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大 眾跪</a:t>
            </a:r>
            <a:r>
              <a:rPr lang="en-US" altLang="ja-JP" sz="2000" i="1" kern="12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endParaRPr lang="vi-VN" sz="2000" i="1" kern="1200" dirty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Nguyện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lâm chung vô chướng ngại,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A Di Đà Phật viễn tương nghinh.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Quán Âm cam lộ sái ngô đầu, </a:t>
            </a:r>
            <a:endParaRPr lang="en-US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願 我 臨 終 無 障 礙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阿 彌 陀 佛 遠 相 迎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觀 音 甘 露 灑 吾 頭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9144000" cy="5314878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Thế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Chí kim đài an ngã túc.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Nhất sát na trung ly ngũ trược,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Khuất thân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tý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khoảnh đáo Liên Trì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Liên hoa khai hậu kiến Từ Tôn, </a:t>
            </a:r>
            <a:endParaRPr lang="en-US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勢 至 金 臺 安 我 足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en-US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剎 那 中 離 五 濁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en-US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屈 身 臂 頃 到 蓮 池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蓮 花 開 後 見 慈 尊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03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-4763"/>
            <a:ext cx="9144000" cy="5148263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Thân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thính Pháp âm khả liễu liễu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Văn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dĩ tức ngộ Vô Sanh Nhẫn,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b-NO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Bất </a:t>
            </a:r>
            <a:r>
              <a:rPr lang="nb-NO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vi an dưỡng nhập Sa Bà.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Thiện tri phương tiện độ chúng sanh,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親 聽 法 音 可 了 了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zh-TW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聞 </a:t>
            </a: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已 即 悟 無 生 忍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不 違 安 養 入 娑 婆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善 知 方 便 度 眾 生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0" y="-4763"/>
            <a:ext cx="9144000" cy="5148263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Xảo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bả trần lao vi Phật sự.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Ngã nguyện như tư Phật tự tri, </a:t>
            </a: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Tất cánh đương lai đắc thành tựu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巧 把 塵 勞 為 佛 事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我 願 如 斯 佛 自 知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畢 竟 當 來 得 成 就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endParaRPr lang="vi-VN" sz="4200" dirty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vi-VN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-71438" y="3175"/>
            <a:ext cx="9215438" cy="5235505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THẬP </a:t>
            </a:r>
            <a:r>
              <a:rPr lang="vi-VN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LỄ </a:t>
            </a:r>
            <a:r>
              <a:rPr lang="vi-VN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-  </a:t>
            </a:r>
            <a:r>
              <a:rPr lang="ja-JP" altLang="en-US" sz="2500" dirty="0" smtClean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十 </a:t>
            </a:r>
            <a:r>
              <a:rPr lang="ja-JP" altLang="en-US" sz="2500" dirty="0">
                <a:solidFill>
                  <a:srgbClr val="FFFF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頂 禮</a:t>
            </a:r>
            <a:endParaRPr lang="vi-VN" sz="2500" dirty="0">
              <a:solidFill>
                <a:srgbClr val="FFFF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sz="4200" i="1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1.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5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Nhất tâm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đảnh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lễ,</a:t>
            </a:r>
            <a:r>
              <a:rPr lang="vi-VN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©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Hoằng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dương Tịnh Lạc Độ, Thích Ca Phật Như Lai.  Thiên bách ức hóa thân, biến Pháp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Giới </a:t>
            </a:r>
            <a:r>
              <a:rPr lang="vi-VN" sz="1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∆ </a:t>
            </a:r>
            <a:r>
              <a:rPr lang="vi-VN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chư </a:t>
            </a:r>
            <a:r>
              <a:rPr lang="vi-VN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Phật. </a:t>
            </a:r>
            <a:r>
              <a:rPr lang="vi-VN" sz="2000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©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●						</a:t>
            </a:r>
            <a:r>
              <a:rPr lang="vi-VN" sz="2500" i="1" dirty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(1 Lạy) </a:t>
            </a:r>
            <a:endParaRPr lang="vi-VN" sz="3000" i="1" dirty="0" smtClean="0">
              <a:solidFill>
                <a:srgbClr val="FFC000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endParaRPr lang="vi-VN" altLang="zh-TW" sz="20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心 頂 禮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宏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揚 淨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樂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土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釋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迦 佛 如 來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千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百 億 化 身</a:t>
            </a:r>
            <a:r>
              <a:rPr lang="en-US" altLang="zh-TW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,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徧 </a:t>
            </a:r>
            <a:r>
              <a:rPr lang="zh-TW" altLang="en-US" sz="4200" dirty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法 界 諸 佛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.</a:t>
            </a:r>
            <a:endParaRPr lang="vi-VN" altLang="zh-TW" sz="4200" dirty="0" smtClean="0">
              <a:solidFill>
                <a:schemeClr val="bg1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marL="0" indent="0" algn="r" eaLnBrk="1" hangingPunct="1">
              <a:lnSpc>
                <a:spcPct val="90000"/>
              </a:lnSpc>
              <a:spcBef>
                <a:spcPts val="713"/>
              </a:spcBef>
              <a:buNone/>
            </a:pP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                                             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altLang="zh-TW" sz="420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TW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</a:t>
            </a:r>
            <a:r>
              <a:rPr lang="ja-JP" altLang="en-US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一 拜</a:t>
            </a:r>
            <a:r>
              <a:rPr lang="en-US" altLang="ja-JP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)</a:t>
            </a:r>
            <a:r>
              <a:rPr lang="ja-JP" altLang="en-US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zh-TW" altLang="en-US" sz="2500" dirty="0" smtClean="0">
                <a:solidFill>
                  <a:srgbClr val="FFC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vi-VN" sz="1500" dirty="0" smtClean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	</a:t>
            </a:r>
            <a:endParaRPr lang="en-US" sz="3000" i="1" dirty="0" smtClean="0">
              <a:solidFill>
                <a:srgbClr val="FFC000"/>
              </a:solidFill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Pages>0</Pages>
  <Words>1223</Words>
  <Characters>0</Characters>
  <Application>Microsoft Office PowerPoint</Application>
  <DocSecurity>0</DocSecurity>
  <PresentationFormat>On-screen Show (16:9)</PresentationFormat>
  <Lines>0</Lines>
  <Paragraphs>228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SimSun</vt:lpstr>
      <vt:lpstr>Arial</vt:lpstr>
      <vt:lpstr>Calibri</vt:lpstr>
      <vt:lpstr>Times New Roman</vt:lpstr>
      <vt:lpstr>3_Office Theme</vt:lpstr>
      <vt:lpstr>13_Office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</dc:creator>
  <cp:lastModifiedBy>Windows User</cp:lastModifiedBy>
  <cp:revision>309</cp:revision>
  <cp:lastPrinted>1899-12-30T00:00:00Z</cp:lastPrinted>
  <dcterms:created xsi:type="dcterms:W3CDTF">2017-01-01T23:09:00Z</dcterms:created>
  <dcterms:modified xsi:type="dcterms:W3CDTF">2018-09-08T01:09:37Z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1033-8.1.0.3036</vt:lpwstr>
  </property>
</Properties>
</file>